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13" Type="http://schemas.openxmlformats.org/officeDocument/2006/relationships/customXml" Target="../customXml/item3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openxmlformats.org/officeDocument/2006/relationships/customXml" Target="../customXml/item2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ustomXml" Target="../customXml/item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3/19/2019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3/19/2019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3/19/2019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3/19/2019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3/19/2019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F17F7-8D8E-4830-9AAB-4BA7F2AE40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Smash Bros.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769F48-B0CF-4B8A-8ACF-16A940AAFE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Gage, mark, skyia, Kevin</a:t>
            </a:r>
          </a:p>
        </p:txBody>
      </p:sp>
    </p:spTree>
    <p:extLst>
      <p:ext uri="{BB962C8B-B14F-4D97-AF65-F5344CB8AC3E}">
        <p14:creationId xmlns:p14="http://schemas.microsoft.com/office/powerpoint/2010/main" val="3915807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7E996-1439-4732-9F59-08E4439BB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Gage: Fountain of Dreams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20FFCA-D3CB-489A-8217-8567A041E9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409" y="1602064"/>
            <a:ext cx="4188265" cy="4948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7526F7-F989-4460-B1C9-0DDF6F3F3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737" y="1602064"/>
            <a:ext cx="7319801" cy="412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20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15497-0DC1-4056-B01D-50DDB6193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/>
              <a:t>Kevin: Final Destination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F048F7-AAC9-4A5A-A395-E122BF0C9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4353" y="2308432"/>
            <a:ext cx="6407647" cy="360964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3D1BD2-BE8F-4489-96FE-2321D5839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11" y="2028301"/>
            <a:ext cx="5647842" cy="416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98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10925-A8E4-41A1-9B60-C95320096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Mark: Peach’s Castle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AE081B-F9D5-4756-9EE3-978DD51AF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077" t="20880" r="7673" b="14056"/>
          <a:stretch/>
        </p:blipFill>
        <p:spPr>
          <a:xfrm>
            <a:off x="112259" y="1701562"/>
            <a:ext cx="5857132" cy="455203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D5DEC9-0FE9-4BB4-82BC-4DA7932B8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391" y="2213510"/>
            <a:ext cx="6168601" cy="346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33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21CBF-A6E7-4D51-BC74-89D60B1F8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Skyia: Pokémon Stadium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0B00ED-5A89-4E70-89CA-E5A4052C64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726" r="4040"/>
          <a:stretch/>
        </p:blipFill>
        <p:spPr>
          <a:xfrm>
            <a:off x="6096000" y="2056639"/>
            <a:ext cx="5929572" cy="366128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3AC15D-8B68-4C7C-93DF-CA9C2A19C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28" y="1950542"/>
            <a:ext cx="5999831" cy="387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81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9212845CA16E4E9BA60BA173A40279" ma:contentTypeVersion="5" ma:contentTypeDescription="Create a new document." ma:contentTypeScope="" ma:versionID="df0b0fcda8ac429d24a96dceb4c740df">
  <xsd:schema xmlns:xsd="http://www.w3.org/2001/XMLSchema" xmlns:xs="http://www.w3.org/2001/XMLSchema" xmlns:p="http://schemas.microsoft.com/office/2006/metadata/properties" xmlns:ns2="a1375df2-51e9-48f2-b4d4-f89d90decf8f" targetNamespace="http://schemas.microsoft.com/office/2006/metadata/properties" ma:root="true" ma:fieldsID="ed19f3238e8f65ccde294a1950264b64" ns2:_="">
    <xsd:import namespace="a1375df2-51e9-48f2-b4d4-f89d90decf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375df2-51e9-48f2-b4d4-f89d90decf8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4352D05-5710-4D92-A2D3-B35CB61ABF62}"/>
</file>

<file path=customXml/itemProps2.xml><?xml version="1.0" encoding="utf-8"?>
<ds:datastoreItem xmlns:ds="http://schemas.openxmlformats.org/officeDocument/2006/customXml" ds:itemID="{253D3190-5CCB-49F1-B166-05EFD60FA8FB}"/>
</file>

<file path=customXml/itemProps3.xml><?xml version="1.0" encoding="utf-8"?>
<ds:datastoreItem xmlns:ds="http://schemas.openxmlformats.org/officeDocument/2006/customXml" ds:itemID="{B276077E-0750-48AF-9BA7-DF81D9A2DE7D}"/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</TotalTime>
  <Words>27</Words>
  <Application>Microsoft Office PowerPoint</Application>
  <PresentationFormat>Widescreen</PresentationFormat>
  <Paragraphs>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Century Gothic</vt:lpstr>
      <vt:lpstr>Wingdings 3</vt:lpstr>
      <vt:lpstr>Ion</vt:lpstr>
      <vt:lpstr>Smash Bros.</vt:lpstr>
      <vt:lpstr>Gage: Fountain of Dreams</vt:lpstr>
      <vt:lpstr>Kevin: Final Destination</vt:lpstr>
      <vt:lpstr>Mark: Peach’s Castle</vt:lpstr>
      <vt:lpstr>Skyia: Pokémon Stadium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Smash Bros.</dc:title>
  <dc:creator>Gage Lukowski</dc:creator>
  <cp:lastModifiedBy>Gage Lukowski</cp:lastModifiedBy>
  <cp:revision>2</cp:revision>
  <dcterms:created xsi:type="dcterms:W3CDTF">2019-03-19T13:09:21Z</dcterms:created>
  <dcterms:modified xsi:type="dcterms:W3CDTF">2019-03-19T13:23:33Z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0x010100C79212845CA16E4E9BA60BA173A40279</vt:lpwstr>
  </property>
</Properties>
</file>